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9"/>
    <p:restoredTop sz="94672"/>
  </p:normalViewPr>
  <p:slideViewPr>
    <p:cSldViewPr snapToGrid="0">
      <p:cViewPr>
        <p:scale>
          <a:sx n="101" d="100"/>
          <a:sy n="101" d="100"/>
        </p:scale>
        <p:origin x="8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4384C-9ECF-0A4A-A1C8-2A62B0D968F8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F767E-A2C6-A647-802C-90A006F0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4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F767E-A2C6-A647-802C-90A006F0EF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6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9222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2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2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26857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1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5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41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800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615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2E84565-1A87-8144-9FC1-B892CC4D07BC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0BDB4F4-4940-6C43-AF10-6F686D64EDA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704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0971-431E-FC16-E4CD-F0ADDB261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Design Mistakes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ACA6-3D6F-3183-5D23-68DF509BC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Olivia </a:t>
            </a:r>
            <a:r>
              <a:rPr lang="en-US" dirty="0" err="1"/>
              <a:t>Kriley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1052-E4BA-EC9F-566D-735B853A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974A-3108-7AF3-C5A6-C319B323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55592" cy="4351338"/>
          </a:xfrm>
        </p:spPr>
        <p:txBody>
          <a:bodyPr/>
          <a:lstStyle/>
          <a:p>
            <a:r>
              <a:rPr lang="en-US" dirty="0"/>
              <a:t>Popups appeared on the screen after first getting on the website</a:t>
            </a:r>
          </a:p>
          <a:p>
            <a:r>
              <a:rPr lang="en-US" dirty="0"/>
              <a:t>Covered the information I wanted to see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490EC81-9411-B08A-5255-87242DD79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8" t="10645" r="3336" b="11225"/>
          <a:stretch/>
        </p:blipFill>
        <p:spPr>
          <a:xfrm>
            <a:off x="6096000" y="362585"/>
            <a:ext cx="5400995" cy="292608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F6CC3A3-81B9-5F5D-53FB-10EB967AF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" t="10661" r="3144" b="11196"/>
          <a:stretch/>
        </p:blipFill>
        <p:spPr>
          <a:xfrm>
            <a:off x="4508263" y="3611880"/>
            <a:ext cx="5406525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9656-CADF-1B3B-033F-0989008A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9315-7248-E7F6-326D-41A49FE24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759200" cy="4351338"/>
          </a:xfrm>
        </p:spPr>
        <p:txBody>
          <a:bodyPr/>
          <a:lstStyle/>
          <a:p>
            <a:r>
              <a:rPr lang="en-US" dirty="0"/>
              <a:t>Picture takes up majority of the screen</a:t>
            </a:r>
            <a:r>
              <a:rPr lang="en-US" b="0" i="0" dirty="0">
                <a:solidFill>
                  <a:srgbClr val="000000"/>
                </a:solidFill>
                <a:effectLst/>
                <a:latin typeface="source-serif-pro"/>
              </a:rPr>
              <a:t>—had</a:t>
            </a:r>
            <a:r>
              <a:rPr lang="en-US" dirty="0"/>
              <a:t> to scroll to see the entire image</a:t>
            </a:r>
          </a:p>
          <a:p>
            <a:r>
              <a:rPr lang="en-US" dirty="0"/>
              <a:t>Was not relevant to me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27F0A2-1E86-0634-655B-9A6F1105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" t="10633" r="3137" b="11148"/>
          <a:stretch/>
        </p:blipFill>
        <p:spPr>
          <a:xfrm>
            <a:off x="4934282" y="2171700"/>
            <a:ext cx="67497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9908-7942-0045-35CB-CE90F3E6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Low-contrast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609DC-5ED5-5E01-5881-B82236988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57939" cy="4351338"/>
          </a:xfrm>
        </p:spPr>
        <p:txBody>
          <a:bodyPr/>
          <a:lstStyle/>
          <a:p>
            <a:r>
              <a:rPr lang="en-US" dirty="0"/>
              <a:t>Text to the right side is gray and small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9E72C1-ADE2-DEDC-6447-D06A769C2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4" t="10648" r="3170" b="11091"/>
          <a:stretch/>
        </p:blipFill>
        <p:spPr>
          <a:xfrm>
            <a:off x="4605753" y="2121694"/>
            <a:ext cx="674804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1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AE7E-AADE-E1F7-3D71-4BD6AB33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 Without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09CF-E0BA-4858-74D4-D67A6F605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70300" cy="4351338"/>
          </a:xfrm>
        </p:spPr>
        <p:txBody>
          <a:bodyPr/>
          <a:lstStyle/>
          <a:p>
            <a:r>
              <a:rPr lang="en-US" dirty="0"/>
              <a:t>There is no label for the button to change the language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BB873F-A05B-7021-68B6-F45736361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" t="10508" r="3093" b="11312"/>
          <a:stretch/>
        </p:blipFill>
        <p:spPr>
          <a:xfrm>
            <a:off x="4589301" y="2171700"/>
            <a:ext cx="676449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A0CC-E167-6FED-6060-4847A907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Response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0E40-9721-63D1-41A1-62F8797E7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1700" cy="4351338"/>
          </a:xfrm>
        </p:spPr>
        <p:txBody>
          <a:bodyPr/>
          <a:lstStyle/>
          <a:p>
            <a:r>
              <a:rPr lang="en-US" dirty="0"/>
              <a:t>Jefferson’s </a:t>
            </a:r>
            <a:r>
              <a:rPr lang="en-US" dirty="0" err="1"/>
              <a:t>DegreeWorks</a:t>
            </a:r>
            <a:r>
              <a:rPr lang="en-US" dirty="0"/>
              <a:t> takes more than a couple of seconds to load</a:t>
            </a:r>
          </a:p>
          <a:p>
            <a:r>
              <a:rPr lang="en-US" dirty="0"/>
              <a:t>If it takes longer you have to refresh the page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8F085A-BA10-0B76-66CB-92785CAD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2" t="10542" r="3134" b="14372"/>
          <a:stretch/>
        </p:blipFill>
        <p:spPr>
          <a:xfrm>
            <a:off x="4663916" y="2172494"/>
            <a:ext cx="703956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264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{1739FFCE-09F3-954B-8174-E38DE1622B63}tf10001072</Template>
  <TotalTime>86</TotalTime>
  <Words>97</Words>
  <Application>Microsoft Macintosh PowerPoint</Application>
  <PresentationFormat>Widescreen</PresentationFormat>
  <Paragraphs>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Franklin Gothic Book</vt:lpstr>
      <vt:lpstr>source-serif-pro</vt:lpstr>
      <vt:lpstr>Crop</vt:lpstr>
      <vt:lpstr>Web Design Mistakes</vt:lpstr>
      <vt:lpstr>Popups</vt:lpstr>
      <vt:lpstr>Hero Images</vt:lpstr>
      <vt:lpstr>Low-contrast Text</vt:lpstr>
      <vt:lpstr>Icons Without Labels</vt:lpstr>
      <vt:lpstr>Slow Response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Mistakes</dc:title>
  <dc:creator>Olivia Kriley</dc:creator>
  <cp:lastModifiedBy>Olivia Kriley</cp:lastModifiedBy>
  <cp:revision>1</cp:revision>
  <dcterms:created xsi:type="dcterms:W3CDTF">2023-09-01T01:03:01Z</dcterms:created>
  <dcterms:modified xsi:type="dcterms:W3CDTF">2023-09-01T02:29:21Z</dcterms:modified>
</cp:coreProperties>
</file>